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Relationship Id="rId31" Type="http://schemas.openxmlformats.org/officeDocument/2006/relationships/slide" Target="slides/slide25.xml"/><Relationship Id="rId32" Type="http://schemas.openxmlformats.org/officeDocument/2006/relationships/slide" Target="slides/slide26.xml"/><Relationship Id="rId33" Type="http://schemas.openxmlformats.org/officeDocument/2006/relationships/slide" Target="slides/slide27.xml"/><Relationship Id="rId34" Type="http://schemas.openxmlformats.org/officeDocument/2006/relationships/slide" Target="slides/slide28.xml"/><Relationship Id="rId35" Type="http://schemas.openxmlformats.org/officeDocument/2006/relationships/slide" Target="slides/slide29.xml"/><Relationship Id="rId36" Type="http://schemas.openxmlformats.org/officeDocument/2006/relationships/slide" Target="slides/slide30.xml"/><Relationship Id="rId37" Type="http://schemas.openxmlformats.org/officeDocument/2006/relationships/slide" Target="slides/slide31.xml"/><Relationship Id="rId38" Type="http://schemas.openxmlformats.org/officeDocument/2006/relationships/slide" Target="slides/slide32.xml"/><Relationship Id="rId39" Type="http://schemas.openxmlformats.org/officeDocument/2006/relationships/slide" Target="slides/slide33.xml"/><Relationship Id="rId40" Type="http://schemas.openxmlformats.org/officeDocument/2006/relationships/slide" Target="slides/slide34.xml"/><Relationship Id="rId41" Type="http://schemas.openxmlformats.org/officeDocument/2006/relationships/slide" Target="slides/slide35.xml"/><Relationship Id="rId42" Type="http://schemas.openxmlformats.org/officeDocument/2006/relationships/slide" Target="slides/slide3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pn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png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png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png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png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png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png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png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png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png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png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png"/></Relationships>
</file>

<file path=ppt/slides/_rels/slide3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png"/></Relationships>
</file>

<file path=ppt/slides/_rels/slide3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png"/></Relationships>
</file>

<file path=ppt/slides/_rels/slide3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0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0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0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0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0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0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0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0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1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1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1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1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1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1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1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1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2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2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2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2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2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2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2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3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3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3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3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3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